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0099"/>
    <a:srgbClr val="FF6600"/>
    <a:srgbClr val="C5FFC5"/>
    <a:srgbClr val="FF781D"/>
    <a:srgbClr val="F54F33"/>
    <a:srgbClr val="FFFF00"/>
    <a:srgbClr val="9AFE9C"/>
    <a:srgbClr val="99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1"/>
  </p:normalViewPr>
  <p:slideViewPr>
    <p:cSldViewPr>
      <p:cViewPr>
        <p:scale>
          <a:sx n="59" d="100"/>
          <a:sy n="59" d="100"/>
        </p:scale>
        <p:origin x="2488" y="6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8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6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1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8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2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4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0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7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101A1-56E9-4586-8F08-2A6E050F890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55C33-D18D-44DF-AEF6-A53E8DFE7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5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87384"/>
              </p:ext>
            </p:extLst>
          </p:nvPr>
        </p:nvGraphicFramePr>
        <p:xfrm>
          <a:off x="247650" y="685800"/>
          <a:ext cx="8546677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/>
                <a:gridCol w="1386840"/>
                <a:gridCol w="225637"/>
                <a:gridCol w="1386840"/>
                <a:gridCol w="1386840"/>
                <a:gridCol w="1386840"/>
                <a:gridCol w="13868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you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are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was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of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that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as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for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and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with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is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on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my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said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228600" y="381000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580482" y="1271337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8600" y="2057400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04800" y="3657600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0993" y="5334000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663032" y="2871537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663032" y="4547937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391400" y="28715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038182" y="3569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634832" y="12713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209759" y="2057400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196724" y="36335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96724" y="5334000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038182" y="37097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020803" y="21095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634832" y="2895600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634832" y="45479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020803" y="53099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358982" y="1271337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479804" y="33771"/>
            <a:ext cx="32367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latin typeface="Comic Sans MS" pitchFamily="66" charset="0"/>
                <a:ea typeface="KiddingAroundToo" pitchFamily="2" charset="0"/>
              </a:rPr>
              <a:t>Tricky</a:t>
            </a:r>
            <a:r>
              <a:rPr lang="en-US" sz="3600" b="1" cap="none" spc="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effectLst/>
                <a:latin typeface="Comic Sans MS" pitchFamily="66" charset="0"/>
                <a:ea typeface="KiddingAroundToo" pitchFamily="2" charset="0"/>
              </a:rPr>
              <a:t> Words</a:t>
            </a:r>
            <a:endParaRPr lang="en-US" sz="3600" b="1" cap="none" spc="0" dirty="0">
              <a:ln>
                <a:solidFill>
                  <a:srgbClr val="FF0000"/>
                </a:solidFill>
              </a:ln>
              <a:solidFill>
                <a:schemeClr val="accent2"/>
              </a:solidFill>
              <a:effectLst/>
              <a:latin typeface="Comic Sans MS" pitchFamily="66" charset="0"/>
              <a:ea typeface="KiddingAroundToo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00" y="227111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1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05800" y="228600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2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604760" y="137160"/>
            <a:ext cx="548640" cy="5486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8290560" y="137160"/>
            <a:ext cx="548640" cy="5486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196724" y="593326"/>
            <a:ext cx="1371600" cy="13716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7467600" y="4572000"/>
            <a:ext cx="1371600" cy="13716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18040"/>
              </p:ext>
            </p:extLst>
          </p:nvPr>
        </p:nvGraphicFramePr>
        <p:xfrm>
          <a:off x="247650" y="685800"/>
          <a:ext cx="8321040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  <a:gridCol w="13868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from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but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had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all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this</a:t>
                      </a:r>
                      <a:endParaRPr lang="en-GB" sz="39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were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one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his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words</a:t>
                      </a:r>
                      <a:endParaRPr lang="en-GB" sz="3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228600" y="3810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580482" y="12713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8600" y="20574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28600" y="36576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0993" y="53340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663032" y="28715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600200" y="45479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409908" y="12713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984835" y="20574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971800" y="36335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048000" y="53340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13258" y="37097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795879" y="21095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409908" y="28956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09908" y="45479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795879" y="53099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976664" y="210614"/>
            <a:ext cx="4522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Comic Sans MS" pitchFamily="66" charset="0"/>
                <a:ea typeface="KiddingAroundToo" pitchFamily="2" charset="0"/>
              </a:rPr>
              <a:t>Tricky</a:t>
            </a:r>
            <a:r>
              <a:rPr lang="en-US" sz="5400" b="1" cap="none" spc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/>
                <a:latin typeface="Comic Sans MS" pitchFamily="66" charset="0"/>
                <a:ea typeface="KiddingAroundToo" pitchFamily="2" charset="0"/>
              </a:rPr>
              <a:t> </a:t>
            </a:r>
            <a:r>
              <a:rPr lang="en-US" sz="5400" b="1" cap="none" spc="0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/>
                <a:latin typeface="Comic Sans MS" pitchFamily="66" charset="0"/>
                <a:ea typeface="KiddingAroundToo" pitchFamily="2" charset="0"/>
              </a:rPr>
              <a:t>words</a:t>
            </a:r>
            <a:endParaRPr lang="en-US" sz="5400" b="1" cap="none" spc="0" dirty="0">
              <a:ln>
                <a:solidFill>
                  <a:srgbClr val="00B050"/>
                </a:solidFill>
              </a:ln>
              <a:solidFill>
                <a:srgbClr val="92D050"/>
              </a:solidFill>
              <a:effectLst/>
              <a:latin typeface="Comic Sans MS" pitchFamily="66" charset="0"/>
              <a:ea typeface="KiddingAroundToo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46139" y="227111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3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144000" y="137160"/>
            <a:ext cx="548640" cy="548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167479" y="1243263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239000" y="4547937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7239000" y="2895600"/>
            <a:ext cx="1371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69298"/>
              </p:ext>
            </p:extLst>
          </p:nvPr>
        </p:nvGraphicFramePr>
        <p:xfrm>
          <a:off x="247650" y="685800"/>
          <a:ext cx="8321040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  <a:gridCol w="13868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when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about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your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each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will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use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how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out</a:t>
                      </a:r>
                      <a:endParaRPr lang="en-GB" sz="3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can</a:t>
                      </a:r>
                      <a:endParaRPr lang="en-GB" sz="39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which</a:t>
                      </a:r>
                      <a:endParaRPr lang="en-GB" sz="3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up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their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many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said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she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208547" y="579921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600200" y="12713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8600" y="2117558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28600" y="37338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0993" y="53340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663032" y="28715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600200" y="45479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409908" y="12713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984835" y="20574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048000" y="37338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048000" y="53340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13258" y="37097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795879" y="21095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409908" y="2895600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09908" y="45479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795879" y="53099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194303" y="73223"/>
            <a:ext cx="4767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6600"/>
                </a:solidFill>
                <a:latin typeface="Comic Sans MS" pitchFamily="66" charset="0"/>
                <a:ea typeface="KiddingAroundToo" pitchFamily="2" charset="0"/>
              </a:rPr>
              <a:t>Tricky</a:t>
            </a:r>
            <a:r>
              <a:rPr lang="en-US" sz="5400" b="1" cap="none" spc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6600"/>
                </a:solidFill>
                <a:effectLst/>
                <a:latin typeface="Comic Sans MS" pitchFamily="66" charset="0"/>
                <a:ea typeface="KiddingAroundToo" pitchFamily="2" charset="0"/>
              </a:rPr>
              <a:t> </a:t>
            </a:r>
            <a:r>
              <a:rPr lang="en-US" sz="5400" b="1" cap="none" spc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6600"/>
                </a:solidFill>
                <a:effectLst/>
                <a:latin typeface="Comic Sans MS" pitchFamily="66" charset="0"/>
                <a:ea typeface="KiddingAroundToo" pitchFamily="2" charset="0"/>
              </a:rPr>
              <a:t>Words</a:t>
            </a:r>
            <a:endParaRPr lang="en-US" sz="5400" b="1" cap="none" spc="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FF6600"/>
              </a:solidFill>
              <a:effectLst/>
              <a:latin typeface="Comic Sans MS" pitchFamily="66" charset="0"/>
              <a:ea typeface="KiddingAroundToo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13182" y="261600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4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613182" y="141169"/>
            <a:ext cx="548640" cy="5486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148897" y="4527884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201702" y="12713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8460339" y="3453063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144886" y="2803358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456863" y="3733800"/>
            <a:ext cx="178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these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494027" y="1957137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8460339" y="5213684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839326" y="511742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8494027" y="415489"/>
            <a:ext cx="1371600" cy="1371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8460339" y="2222792"/>
            <a:ext cx="178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them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76381" y="642610"/>
            <a:ext cx="178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then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20884"/>
              </p:ext>
            </p:extLst>
          </p:nvPr>
        </p:nvGraphicFramePr>
        <p:xfrm>
          <a:off x="247650" y="685800"/>
          <a:ext cx="8321040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  <a:gridCol w="13868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some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two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people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would</a:t>
                      </a:r>
                      <a:endParaRPr lang="en-GB" sz="36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time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make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more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could</a:t>
                      </a:r>
                      <a:endParaRPr lang="en-GB" sz="3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like</a:t>
                      </a:r>
                      <a:endParaRPr lang="en-GB" sz="39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has</a:t>
                      </a:r>
                      <a:endParaRPr lang="en-GB" sz="3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number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write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way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into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look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152400" y="579921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00200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28600" y="2117558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28600" y="3733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663032" y="28715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663032" y="4527884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09908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2984835" y="20574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048000" y="3733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813258" y="37097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5795879" y="21095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409908" y="28956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409908" y="45479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194304" y="73223"/>
            <a:ext cx="476765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latin typeface="Comic Sans MS" pitchFamily="66" charset="0"/>
                <a:ea typeface="KiddingAroundToo" pitchFamily="2" charset="0"/>
              </a:rPr>
              <a:t>Tricky</a:t>
            </a:r>
            <a:r>
              <a:rPr lang="en-US" sz="5400" b="1" cap="none" spc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/>
                <a:latin typeface="Comic Sans MS" pitchFamily="66" charset="0"/>
                <a:ea typeface="KiddingAroundToo" pitchFamily="2" charset="0"/>
              </a:rPr>
              <a:t> Words</a:t>
            </a:r>
            <a:endParaRPr lang="en-US" sz="5400" b="1" cap="none" spc="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/>
              <a:latin typeface="Comic Sans MS" pitchFamily="66" charset="0"/>
              <a:ea typeface="KiddingAroundToo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13182" y="261600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5-A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543800" y="76200"/>
            <a:ext cx="759861" cy="697031"/>
          </a:xfrm>
          <a:prstGeom prst="ellipse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148897" y="4527884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7201702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8373043" y="36576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8382000" y="53340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839326" y="511742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228600" y="5257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2971800" y="5257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791200" y="53340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7144886" y="28194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8458200" y="20574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8382000" y="304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8458200" y="689809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 my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82000" y="2416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 than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58200" y="4038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first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61822" y="5694584"/>
            <a:ext cx="22152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omic Sans MS" panose="030F0702030302020204" pitchFamily="66" charset="0"/>
              </a:rPr>
              <a:t>  water</a:t>
            </a:r>
            <a:endParaRPr lang="en-US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8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89099"/>
              </p:ext>
            </p:extLst>
          </p:nvPr>
        </p:nvGraphicFramePr>
        <p:xfrm>
          <a:off x="247650" y="685800"/>
          <a:ext cx="8321040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  <a:gridCol w="13868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made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called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did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who</a:t>
                      </a:r>
                      <a:endParaRPr lang="en-GB" sz="36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long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get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it’s</a:t>
                      </a:r>
                      <a:endParaRPr lang="en-GB" sz="39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down</a:t>
                      </a:r>
                      <a:endParaRPr lang="en-GB" sz="3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part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now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find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day</a:t>
                      </a:r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08547" y="5334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00200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28600" y="2117558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28600" y="3733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50993" y="53340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663032" y="28715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600200" y="45479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409908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84835" y="20574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048000" y="37338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048000" y="53340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813258" y="37097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795879" y="21095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409908" y="2895600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409908" y="45479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795879" y="53099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272850" y="73223"/>
            <a:ext cx="4746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latin typeface="Comic Sans MS" pitchFamily="66" charset="0"/>
                <a:ea typeface="KiddingAroundToo" pitchFamily="2" charset="0"/>
              </a:rPr>
              <a:t>Tricky</a:t>
            </a:r>
            <a:r>
              <a:rPr lang="en-US" sz="5400" b="1" cap="none" spc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/>
                <a:latin typeface="Comic Sans MS" pitchFamily="66" charset="0"/>
                <a:ea typeface="KiddingAroundToo" pitchFamily="2" charset="0"/>
              </a:rPr>
              <a:t> </a:t>
            </a:r>
            <a:r>
              <a:rPr lang="en-US" sz="5400" b="1" cap="none" spc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/>
                <a:latin typeface="Comic Sans MS" pitchFamily="66" charset="0"/>
                <a:ea typeface="KiddingAroundToo" pitchFamily="2" charset="0"/>
              </a:rPr>
              <a:t>Words</a:t>
            </a:r>
            <a:endParaRPr lang="en-US" sz="5400" b="1" cap="none" spc="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/>
              <a:latin typeface="Comic Sans MS" pitchFamily="66" charset="0"/>
              <a:ea typeface="KiddingAroundToo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304800"/>
            <a:ext cx="7598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Set 5-B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613181" y="141168"/>
            <a:ext cx="759861" cy="697031"/>
          </a:xfrm>
          <a:prstGeom prst="ellipse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148897" y="4527884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201702" y="1271337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144886" y="2803358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791200" y="511742"/>
            <a:ext cx="1371600" cy="1371600"/>
          </a:xfrm>
          <a:prstGeom prst="ellipse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6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6E0810B6F3146A010424692543F25" ma:contentTypeVersion="0" ma:contentTypeDescription="Create a new document." ma:contentTypeScope="" ma:versionID="251dd96c8834f003a9cef4c1ac857a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E699D-5EC8-4826-948A-3AA91B7EA5BA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8FC8AA-6EE1-4EDA-9F5E-BECD23188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BE1E3C-008A-4BE9-B0B6-3E2BCD0A54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8204</TotalTime>
  <Words>128</Words>
  <Application>Microsoft Macintosh PowerPoint</Application>
  <PresentationFormat>A4 Paper (210x297 mm)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KiddingAroundToo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Vipas-Potts</dc:creator>
  <cp:lastModifiedBy>Microsoft Office User</cp:lastModifiedBy>
  <cp:revision>38</cp:revision>
  <cp:lastPrinted>2016-10-30T10:11:48Z</cp:lastPrinted>
  <dcterms:created xsi:type="dcterms:W3CDTF">2013-09-11T05:47:58Z</dcterms:created>
  <dcterms:modified xsi:type="dcterms:W3CDTF">2016-10-30T10:11:55Z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0x010100A0F6E0810B6F3146A010424692543F25</vt:lpwstr>
  </property>
</Properties>
</file>